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6466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20784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49538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1011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3722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4802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54551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45036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7149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7202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81859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00FC-5786-494B-8DF1-D4F577C0ADB3}" type="datetimeFigureOut">
              <a:rPr lang="es-AR" smtClean="0"/>
              <a:pPr/>
              <a:t>17/06/2015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656B-C764-4A9F-9C34-7953602B68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7811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3 CuadroTexto"/>
          <p:cNvSpPr txBox="1">
            <a:spLocks noChangeArrowheads="1"/>
          </p:cNvSpPr>
          <p:nvPr/>
        </p:nvSpPr>
        <p:spPr bwMode="auto">
          <a:xfrm>
            <a:off x="405457" y="1674813"/>
            <a:ext cx="3446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just" defTabSz="914400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  <a:defRPr sz="1400">
                <a:solidFill>
                  <a:srgbClr val="00518E"/>
                </a:solidFill>
                <a:latin typeface="Trebuchet MS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9pPr>
          </a:lstStyle>
          <a:p>
            <a:r>
              <a:rPr lang="es-AR" altLang="es-AR" dirty="0">
                <a:sym typeface="Trebuchet MS" pitchFamily="34" charset="0"/>
              </a:rPr>
              <a:t> </a:t>
            </a:r>
            <a:r>
              <a:rPr lang="es-AR" altLang="es-AR" dirty="0" smtClean="0">
                <a:sym typeface="Trebuchet MS" pitchFamily="34" charset="0"/>
              </a:rPr>
              <a:t>Producto: </a:t>
            </a:r>
            <a:r>
              <a:rPr lang="es-AR" altLang="es-AR" dirty="0" smtClean="0">
                <a:solidFill>
                  <a:srgbClr val="FF0000"/>
                </a:solidFill>
                <a:sym typeface="Trebuchet MS" pitchFamily="34" charset="0"/>
              </a:rPr>
              <a:t>(nombre del producto / equipo / instalación)</a:t>
            </a:r>
            <a:endParaRPr lang="es-AR" altLang="es-AR" dirty="0">
              <a:solidFill>
                <a:srgbClr val="FF0000"/>
              </a:solidFill>
              <a:sym typeface="Trebuchet MS" pitchFamily="34" charset="0"/>
            </a:endParaRPr>
          </a:p>
        </p:txBody>
      </p:sp>
      <p:sp>
        <p:nvSpPr>
          <p:cNvPr id="26" name="2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DE5729-6B55-4587-9168-545968166E0B}" type="slidenum">
              <a:rPr lang="es-AR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s-AR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2052" name="16 Grupo"/>
          <p:cNvGrpSpPr>
            <a:grpSpLocks/>
          </p:cNvGrpSpPr>
          <p:nvPr/>
        </p:nvGrpSpPr>
        <p:grpSpPr bwMode="auto">
          <a:xfrm>
            <a:off x="0" y="0"/>
            <a:ext cx="9144000" cy="1196975"/>
            <a:chOff x="0" y="0"/>
            <a:chExt cx="9144000" cy="1196975"/>
          </a:xfrm>
        </p:grpSpPr>
        <p:sp>
          <p:nvSpPr>
            <p:cNvPr id="2058" name="AutoShape 1"/>
            <p:cNvSpPr>
              <a:spLocks/>
            </p:cNvSpPr>
            <p:nvPr/>
          </p:nvSpPr>
          <p:spPr bwMode="auto">
            <a:xfrm>
              <a:off x="0" y="0"/>
              <a:ext cx="9144000" cy="11969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s-AR"/>
            </a:p>
          </p:txBody>
        </p:sp>
        <p:sp>
          <p:nvSpPr>
            <p:cNvPr id="2059" name="Rectangle 2"/>
            <p:cNvSpPr>
              <a:spLocks/>
            </p:cNvSpPr>
            <p:nvPr/>
          </p:nvSpPr>
          <p:spPr bwMode="auto">
            <a:xfrm>
              <a:off x="467544" y="188640"/>
              <a:ext cx="8064896" cy="74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s-AR" altLang="es-AR" sz="2400" b="1" dirty="0" smtClean="0">
                  <a:solidFill>
                    <a:srgbClr val="FFFFFF"/>
                  </a:solidFill>
                  <a:latin typeface="Trebuchet MS Bold"/>
                  <a:ea typeface="Trebuchet MS Bold"/>
                  <a:cs typeface="Trebuchet MS Bold"/>
                  <a:sym typeface="Trebuchet MS Bold"/>
                </a:rPr>
                <a:t>Productos</a:t>
              </a:r>
              <a:r>
                <a:rPr lang="es-AR" altLang="es-AR" sz="2400" b="1" dirty="0" smtClean="0">
                  <a:solidFill>
                    <a:schemeClr val="bg1"/>
                  </a:solidFill>
                  <a:latin typeface="Trebuchet MS Bold"/>
                  <a:ea typeface="Trebuchet MS Bold"/>
                  <a:cs typeface="Trebuchet MS Bold"/>
                  <a:sym typeface="Trebuchet MS Bold"/>
                </a:rPr>
                <a:t>, </a:t>
              </a:r>
              <a:r>
                <a:rPr lang="es-AR" altLang="es-AR" sz="2400" b="1" dirty="0">
                  <a:solidFill>
                    <a:schemeClr val="bg1"/>
                  </a:solidFill>
                  <a:latin typeface="Trebuchet MS Bold"/>
                  <a:ea typeface="Trebuchet MS Bold"/>
                  <a:cs typeface="Trebuchet MS Bold"/>
                  <a:sym typeface="Trebuchet MS Bold"/>
                </a:rPr>
                <a:t>bienes de capital </a:t>
              </a:r>
              <a:r>
                <a:rPr lang="es-AR" altLang="es-AR" sz="2400" b="1" dirty="0" smtClean="0">
                  <a:solidFill>
                    <a:schemeClr val="bg1"/>
                  </a:solidFill>
                  <a:latin typeface="Trebuchet MS Bold"/>
                  <a:ea typeface="Trebuchet MS Bold"/>
                  <a:cs typeface="Trebuchet MS Bold"/>
                  <a:sym typeface="Trebuchet MS Bold"/>
                </a:rPr>
                <a:t>e instalaciones para la industria minera</a:t>
              </a:r>
              <a:endParaRPr lang="es-AR" altLang="es-AR" sz="2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055" name="24 CuadroTexto"/>
          <p:cNvSpPr txBox="1">
            <a:spLocks noChangeArrowheads="1"/>
          </p:cNvSpPr>
          <p:nvPr/>
        </p:nvSpPr>
        <p:spPr bwMode="auto">
          <a:xfrm>
            <a:off x="394982" y="4505345"/>
            <a:ext cx="3600954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just" defTabSz="914400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  <a:defRPr sz="1400">
                <a:solidFill>
                  <a:srgbClr val="00518E"/>
                </a:solidFill>
                <a:latin typeface="Trebuchet MS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</a:lvl9pPr>
          </a:lstStyle>
          <a:p>
            <a:r>
              <a:rPr lang="es-AR" dirty="0">
                <a:sym typeface="Trebuchet MS" pitchFamily="34" charset="0"/>
              </a:rPr>
              <a:t> Función del bien: </a:t>
            </a:r>
            <a:r>
              <a:rPr lang="es-AR" dirty="0" smtClean="0">
                <a:solidFill>
                  <a:srgbClr val="FF0000"/>
                </a:solidFill>
                <a:sym typeface="Trebuchet MS" pitchFamily="34" charset="0"/>
              </a:rPr>
              <a:t>(explicación de la función o proceso que desarrolla el equipo/instalación – esta parte puede ser desarrollada en más de una placa de ser necesario)</a:t>
            </a:r>
          </a:p>
          <a:p>
            <a:pPr>
              <a:buNone/>
            </a:pPr>
            <a:endParaRPr lang="es-AR" dirty="0" smtClean="0">
              <a:sym typeface="Trebuchet MS" pitchFamily="34" charset="0"/>
            </a:endParaRPr>
          </a:p>
          <a:p>
            <a:r>
              <a:rPr lang="es-AR" dirty="0">
                <a:sym typeface="Trebuchet MS" pitchFamily="34" charset="0"/>
              </a:rPr>
              <a:t> </a:t>
            </a:r>
            <a:r>
              <a:rPr lang="en-US" dirty="0" smtClean="0">
                <a:sym typeface="Trebuchet MS" pitchFamily="34" charset="0"/>
              </a:rPr>
              <a:t>Especificaciones </a:t>
            </a:r>
            <a:r>
              <a:rPr lang="en-US" dirty="0">
                <a:sym typeface="Trebuchet MS" pitchFamily="34" charset="0"/>
              </a:rPr>
              <a:t>básicas del producto</a:t>
            </a:r>
            <a:r>
              <a:rPr lang="en-US" dirty="0" smtClean="0">
                <a:sym typeface="Trebuchet MS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sym typeface="Trebuchet MS" pitchFamily="34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sym typeface="Trebuchet MS" pitchFamily="34" charset="0"/>
              </a:rPr>
              <a:t>algunas</a:t>
            </a:r>
            <a:r>
              <a:rPr lang="en-US" dirty="0" smtClean="0">
                <a:solidFill>
                  <a:srgbClr val="FF0000"/>
                </a:solidFill>
                <a:sym typeface="Trebuchet MS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Trebuchet MS" pitchFamily="34" charset="0"/>
              </a:rPr>
              <a:t>características</a:t>
            </a:r>
            <a:r>
              <a:rPr lang="en-US" dirty="0">
                <a:solidFill>
                  <a:srgbClr val="FF0000"/>
                </a:solidFill>
                <a:sym typeface="Trebuchet MS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Trebuchet MS" pitchFamily="34" charset="0"/>
              </a:rPr>
              <a:t>técnicas</a:t>
            </a:r>
            <a:r>
              <a:rPr lang="en-US" dirty="0" smtClean="0">
                <a:solidFill>
                  <a:srgbClr val="FF0000"/>
                </a:solidFill>
                <a:sym typeface="Trebuchet MS" pitchFamily="34" charset="0"/>
              </a:rPr>
              <a:t> del </a:t>
            </a:r>
            <a:r>
              <a:rPr lang="en-US" dirty="0" err="1" smtClean="0">
                <a:solidFill>
                  <a:srgbClr val="FF0000"/>
                </a:solidFill>
                <a:sym typeface="Trebuchet MS" pitchFamily="34" charset="0"/>
              </a:rPr>
              <a:t>equipo</a:t>
            </a:r>
            <a:r>
              <a:rPr lang="en-US" dirty="0" smtClean="0">
                <a:solidFill>
                  <a:srgbClr val="FF0000"/>
                </a:solidFill>
                <a:sym typeface="Trebuchet MS" pitchFamily="34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sym typeface="Trebuchet MS" pitchFamily="34" charset="0"/>
              </a:rPr>
              <a:t>instalación</a:t>
            </a:r>
            <a:r>
              <a:rPr lang="en-US" dirty="0" smtClean="0">
                <a:solidFill>
                  <a:srgbClr val="FF0000"/>
                </a:solidFill>
                <a:sym typeface="Trebuchet MS" pitchFamily="34" charset="0"/>
              </a:rPr>
              <a:t>)</a:t>
            </a:r>
            <a:endParaRPr lang="es-AR" dirty="0">
              <a:solidFill>
                <a:srgbClr val="FF0000"/>
              </a:solidFill>
              <a:sym typeface="Trebuchet MS" pitchFamily="34" charset="0"/>
            </a:endParaRPr>
          </a:p>
        </p:txBody>
      </p:sp>
      <p:sp>
        <p:nvSpPr>
          <p:cNvPr id="2057" name="AutoShape 11"/>
          <p:cNvSpPr>
            <a:spLocks/>
          </p:cNvSpPr>
          <p:nvPr/>
        </p:nvSpPr>
        <p:spPr bwMode="auto">
          <a:xfrm>
            <a:off x="4067944" y="1700213"/>
            <a:ext cx="4607817" cy="227754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914400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</a:pP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Empresa </a:t>
            </a:r>
            <a:r>
              <a:rPr lang="es-AR" sz="1400" dirty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fabricante</a:t>
            </a: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: </a:t>
            </a:r>
            <a:r>
              <a:rPr lang="es-AR" sz="1400" dirty="0" smtClean="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(razón social de la empresa)</a:t>
            </a:r>
            <a:endParaRPr lang="es-AR" sz="1400" dirty="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 defTabSz="914400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</a:pP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Destino </a:t>
            </a:r>
            <a:r>
              <a:rPr lang="es-AR" sz="1400" dirty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de las </a:t>
            </a: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exportaciones: </a:t>
            </a:r>
            <a:r>
              <a:rPr lang="es-AR" sz="1400" dirty="0" smtClean="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(países)</a:t>
            </a:r>
          </a:p>
          <a:p>
            <a:pPr algn="just" defTabSz="914400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</a:pPr>
            <a:r>
              <a:rPr lang="es-AR" sz="1400" dirty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</a:t>
            </a: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Posición </a:t>
            </a:r>
            <a:r>
              <a:rPr lang="es-AR" sz="1400" dirty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arancelaria del producto: </a:t>
            </a:r>
            <a:r>
              <a:rPr lang="es-AR" sz="1400" dirty="0" smtClean="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(a seis dígitos)</a:t>
            </a:r>
          </a:p>
          <a:p>
            <a:pPr algn="just" defTabSz="914400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</a:pPr>
            <a:r>
              <a:rPr lang="es-AR" sz="1400" dirty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</a:t>
            </a: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Contactos comerciales: </a:t>
            </a:r>
            <a:r>
              <a:rPr lang="es-AR" sz="1400" dirty="0" smtClean="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(Nombre, apellido y cargo en la empresa)</a:t>
            </a:r>
          </a:p>
          <a:p>
            <a:pPr algn="just" defTabSz="914400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</a:pPr>
            <a:r>
              <a:rPr lang="es-AR" sz="1400" dirty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Mail: </a:t>
            </a:r>
            <a:endParaRPr lang="es-AR" sz="1400" dirty="0" smtClean="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 defTabSz="914400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</a:pPr>
            <a:r>
              <a:rPr lang="es-AR" sz="1400" dirty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Tel</a:t>
            </a: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:  </a:t>
            </a:r>
          </a:p>
          <a:p>
            <a:pPr algn="just" defTabSz="914400">
              <a:lnSpc>
                <a:spcPct val="100000"/>
              </a:lnSpc>
              <a:spcBef>
                <a:spcPts val="600"/>
              </a:spcBef>
              <a:buClrTx/>
              <a:buSzTx/>
              <a:buChar char="•"/>
            </a:pPr>
            <a:r>
              <a:rPr lang="es-AR" sz="1400" dirty="0" smtClean="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Web: </a:t>
            </a:r>
            <a:endParaRPr lang="es-AR" sz="1400" dirty="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16313" y="2564904"/>
            <a:ext cx="2115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FOTO O IMAGEN REPRESENTATIVA DEL PRODUCTO – PUEDE SER MAS DE UNA IMAGEN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013176"/>
            <a:ext cx="227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LOGO DE LA EMPRESA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4545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139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mecon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sdelma_mi</dc:creator>
  <cp:lastModifiedBy>Aldo</cp:lastModifiedBy>
  <cp:revision>4</cp:revision>
  <dcterms:created xsi:type="dcterms:W3CDTF">2014-11-03T18:06:05Z</dcterms:created>
  <dcterms:modified xsi:type="dcterms:W3CDTF">2015-06-17T21:33:21Z</dcterms:modified>
</cp:coreProperties>
</file>